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4" autoAdjust="0"/>
    <p:restoredTop sz="94660"/>
  </p:normalViewPr>
  <p:slideViewPr>
    <p:cSldViewPr snapToGrid="0">
      <p:cViewPr varScale="1">
        <p:scale>
          <a:sx n="84" d="100"/>
          <a:sy n="84" d="100"/>
        </p:scale>
        <p:origin x="4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F59EC-FC56-4C7B-9472-D1ED5FEB1C37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16E89-A1A5-411C-A41D-1C00677BD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06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16E89-A1A5-411C-A41D-1C00677BD0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74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80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35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9829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30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04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07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5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6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2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45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3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31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6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4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C7FC6B8-2140-4F51-92C7-420C38F1CD2C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B2ECF02-1A5D-45B2-8744-B1CBBE16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994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CAA7E-DBEE-4417-B750-F27304DCD2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SimNote</a:t>
            </a:r>
            <a:br>
              <a:rPr lang="en-US" b="1" dirty="0"/>
            </a:br>
            <a:r>
              <a:rPr lang="en-US" sz="2400" b="1" dirty="0"/>
              <a:t>Just a simple notepad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48B021-E51A-1580-9DC2-98D813FBC4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38</a:t>
            </a:r>
            <a:r>
              <a:rPr lang="zh-CN" altLang="en-US" dirty="0"/>
              <a:t>組</a:t>
            </a:r>
            <a:endParaRPr lang="en-ID" altLang="zh-CN" dirty="0"/>
          </a:p>
          <a:p>
            <a:r>
              <a:rPr lang="zh-TW" altLang="en-US" dirty="0"/>
              <a:t>溫智揚</a:t>
            </a:r>
            <a:r>
              <a:rPr lang="zh-CN" altLang="en-US" dirty="0"/>
              <a:t> </a:t>
            </a:r>
            <a:r>
              <a:rPr lang="en-US" altLang="zh-CN" dirty="0"/>
              <a:t>01157158</a:t>
            </a:r>
            <a:endParaRPr lang="en-ID" altLang="zh-CN" dirty="0"/>
          </a:p>
        </p:txBody>
      </p:sp>
    </p:spTree>
    <p:extLst>
      <p:ext uri="{BB962C8B-B14F-4D97-AF65-F5344CB8AC3E}">
        <p14:creationId xmlns:p14="http://schemas.microsoft.com/office/powerpoint/2010/main" val="276081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56061C-95E8-22C4-08C0-78321B0D7B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The end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9A98068-3313-81F9-A64C-3ACC07B054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3922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8E755-0454-3F5A-743E-3A13C29B2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網站作品動機</a:t>
            </a:r>
            <a:br>
              <a:rPr lang="en-ID" sz="36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95F71-D23F-E961-1937-FD3C7FD5DEB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2367092"/>
            <a:ext cx="10364451" cy="342410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To help people enhance their productivity</a:t>
            </a:r>
          </a:p>
          <a:p>
            <a:pPr>
              <a:lnSpc>
                <a:spcPct val="150000"/>
              </a:lnSpc>
            </a:pPr>
            <a:r>
              <a:rPr lang="en-US" dirty="0"/>
              <a:t>This project aim to help students or professional in task management like organizing, making simple calculation and manage time.</a:t>
            </a:r>
          </a:p>
          <a:p>
            <a:pPr>
              <a:lnSpc>
                <a:spcPct val="150000"/>
              </a:lnSpc>
            </a:pPr>
            <a:r>
              <a:rPr lang="en-US" dirty="0"/>
              <a:t>With these, user doesn’t have to download or juggle in between app</a:t>
            </a:r>
          </a:p>
        </p:txBody>
      </p:sp>
    </p:spTree>
    <p:extLst>
      <p:ext uri="{BB962C8B-B14F-4D97-AF65-F5344CB8AC3E}">
        <p14:creationId xmlns:p14="http://schemas.microsoft.com/office/powerpoint/2010/main" val="232370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8F6E-4A97-365A-7A04-EF73E92C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1FDDE-359B-9066-6C05-0F4E904AE5DB}"/>
              </a:ext>
            </a:extLst>
          </p:cNvPr>
          <p:cNvSpPr txBox="1"/>
          <p:nvPr/>
        </p:nvSpPr>
        <p:spPr>
          <a:xfrm>
            <a:off x="1598332" y="2214694"/>
            <a:ext cx="3314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UI</a:t>
            </a:r>
          </a:p>
          <a:p>
            <a:pPr algn="ctr"/>
            <a:r>
              <a:rPr lang="en-US" sz="2400" dirty="0"/>
              <a:t>Take user’s input</a:t>
            </a:r>
          </a:p>
          <a:p>
            <a:pPr algn="ctr"/>
            <a:r>
              <a:rPr lang="en-US" sz="2400" dirty="0"/>
              <a:t>(add, mark, delete task/event)</a:t>
            </a:r>
            <a:endParaRPr lang="en-ID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F0D976-707E-8000-5C48-0736D7C6E92F}"/>
              </a:ext>
            </a:extLst>
          </p:cNvPr>
          <p:cNvSpPr txBox="1"/>
          <p:nvPr/>
        </p:nvSpPr>
        <p:spPr>
          <a:xfrm>
            <a:off x="4521300" y="4791517"/>
            <a:ext cx="3149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Store or remove the notes on database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DC84B6-FF31-1D2A-1775-4443213E52F1}"/>
              </a:ext>
            </a:extLst>
          </p:cNvPr>
          <p:cNvSpPr txBox="1"/>
          <p:nvPr/>
        </p:nvSpPr>
        <p:spPr>
          <a:xfrm>
            <a:off x="7509744" y="2584025"/>
            <a:ext cx="2964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Display the current data from database to website</a:t>
            </a:r>
            <a:endParaRPr lang="en-ID" sz="2400" dirty="0"/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618DD6A0-B350-2BD0-1779-ADC693AF6C19}"/>
              </a:ext>
            </a:extLst>
          </p:cNvPr>
          <p:cNvSpPr/>
          <p:nvPr/>
        </p:nvSpPr>
        <p:spPr>
          <a:xfrm rot="5400000">
            <a:off x="2934006" y="4215384"/>
            <a:ext cx="1335024" cy="1302307"/>
          </a:xfrm>
          <a:prstGeom prst="bentUp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Bent-Up 15">
            <a:extLst>
              <a:ext uri="{FF2B5EF4-FFF2-40B4-BE49-F238E27FC236}">
                <a16:creationId xmlns:a16="http://schemas.microsoft.com/office/drawing/2014/main" id="{885D2940-C8BA-1B80-6F6C-9A3129DDDB37}"/>
              </a:ext>
            </a:extLst>
          </p:cNvPr>
          <p:cNvSpPr/>
          <p:nvPr/>
        </p:nvSpPr>
        <p:spPr>
          <a:xfrm>
            <a:off x="7939327" y="4058067"/>
            <a:ext cx="1335024" cy="1302307"/>
          </a:xfrm>
          <a:prstGeom prst="bentUp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24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A26AD0B3-1509-159C-C6F4-034A49007A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F5F096-5D66-99FD-A516-DC0B4DDBD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836" y="1342734"/>
            <a:ext cx="8440328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52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038C7-AE4C-4C45-6686-B73FB237B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/>
              <a:t>使用之技術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66736-1520-B09C-DD29-969A3D055E0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35024" y="2367092"/>
            <a:ext cx="9619488" cy="426230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Front-end:</a:t>
            </a:r>
          </a:p>
          <a:p>
            <a:r>
              <a:rPr lang="en-US" dirty="0"/>
              <a:t>Html</a:t>
            </a:r>
          </a:p>
          <a:p>
            <a:r>
              <a:rPr lang="en-US" dirty="0" err="1"/>
              <a:t>Css</a:t>
            </a:r>
            <a:endParaRPr lang="en-US" dirty="0"/>
          </a:p>
          <a:p>
            <a:r>
              <a:rPr lang="en-US" dirty="0" err="1"/>
              <a:t>Javascript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Back-end:</a:t>
            </a:r>
          </a:p>
          <a:p>
            <a:r>
              <a:rPr lang="en-US" dirty="0"/>
              <a:t>node.js</a:t>
            </a:r>
          </a:p>
          <a:p>
            <a:r>
              <a:rPr lang="en-US" dirty="0"/>
              <a:t>Express.js</a:t>
            </a:r>
          </a:p>
          <a:p>
            <a:pPr marL="0" indent="0">
              <a:buNone/>
            </a:pPr>
            <a:r>
              <a:rPr lang="en-US" dirty="0"/>
              <a:t>Database:</a:t>
            </a:r>
          </a:p>
          <a:p>
            <a:r>
              <a:rPr lang="en-US" dirty="0" err="1"/>
              <a:t>Mongodb</a:t>
            </a:r>
            <a:r>
              <a:rPr lang="en-US" dirty="0"/>
              <a:t> atlas</a:t>
            </a:r>
          </a:p>
        </p:txBody>
      </p:sp>
    </p:spTree>
    <p:extLst>
      <p:ext uri="{BB962C8B-B14F-4D97-AF65-F5344CB8AC3E}">
        <p14:creationId xmlns:p14="http://schemas.microsoft.com/office/powerpoint/2010/main" val="374080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AEFE-38FB-D13F-1101-74D6E2987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/>
              <a:t>特色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560F7-1623-3DDA-4CF3-FCC8C4EB2EC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Notepad: add, delete list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By connecting it to database, that way when the user leave the page, the content will still remain.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Calculator : it is able to input by using keyboard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Timer : start, pause, reset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It is able to pause the timer halfway and press start again to resume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05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6D9E3E-5A34-886E-19F5-CE5433F0C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469456"/>
            <a:ext cx="5577840" cy="2959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731C3A-056C-9A87-E59D-C6A991273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122" y="469457"/>
            <a:ext cx="5541406" cy="29595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00C549-F728-A594-339E-AF278301A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39" y="3747565"/>
            <a:ext cx="5613465" cy="29595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A1A927-2BDB-8E7A-EFBA-147C2BF298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122" y="3774512"/>
            <a:ext cx="5541406" cy="293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6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ing 2024-12-23 132207">
            <a:hlinkClick r:id="" action="ppaction://media"/>
            <a:extLst>
              <a:ext uri="{FF2B5EF4-FFF2-40B4-BE49-F238E27FC236}">
                <a16:creationId xmlns:a16="http://schemas.microsoft.com/office/drawing/2014/main" id="{1EED665E-61B3-2827-F6E6-7985E412DB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614" y="207391"/>
            <a:ext cx="11256772" cy="665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9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6DF82-9C02-32BF-AACA-DC279EB5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Notepad External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D0B6B-A0EE-D652-34E2-A7C75F99D0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4423" y="2421956"/>
            <a:ext cx="11083154" cy="342410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&lt;link </a:t>
            </a:r>
            <a:r>
              <a:rPr lang="en-US" dirty="0" err="1"/>
              <a:t>href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/tailwindcss@2.2.19/</a:t>
            </a:r>
            <a:r>
              <a:rPr lang="en-US" dirty="0" err="1"/>
              <a:t>dist</a:t>
            </a:r>
            <a:r>
              <a:rPr lang="en-US" dirty="0"/>
              <a:t>/tailwind.min.css" </a:t>
            </a:r>
            <a:r>
              <a:rPr lang="en-US" dirty="0" err="1"/>
              <a:t>rel</a:t>
            </a:r>
            <a:r>
              <a:rPr lang="en-US" dirty="0"/>
              <a:t>="stylesheet"&gt; (used for </a:t>
            </a:r>
            <a:r>
              <a:rPr lang="en-US" dirty="0" err="1"/>
              <a:t>css</a:t>
            </a:r>
            <a:r>
              <a:rPr lang="en-US" dirty="0"/>
              <a:t> framework)</a:t>
            </a:r>
          </a:p>
          <a:p>
            <a:r>
              <a:rPr lang="en-US" dirty="0"/>
              <a:t>&lt;script </a:t>
            </a:r>
            <a:r>
              <a:rPr lang="en-US" dirty="0" err="1"/>
              <a:t>src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/react/</a:t>
            </a:r>
            <a:r>
              <a:rPr lang="en-US" dirty="0" err="1"/>
              <a:t>umd</a:t>
            </a:r>
            <a:r>
              <a:rPr lang="en-US" dirty="0"/>
              <a:t>/react.production.min.js"&gt;&lt;/script&gt;</a:t>
            </a:r>
          </a:p>
          <a:p>
            <a:r>
              <a:rPr lang="en-US" dirty="0"/>
              <a:t>&lt;script </a:t>
            </a:r>
            <a:r>
              <a:rPr lang="en-US" dirty="0" err="1"/>
              <a:t>src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/react-</a:t>
            </a:r>
            <a:r>
              <a:rPr lang="en-US" dirty="0" err="1"/>
              <a:t>dom</a:t>
            </a:r>
            <a:r>
              <a:rPr lang="en-US" dirty="0"/>
              <a:t>/</a:t>
            </a:r>
            <a:r>
              <a:rPr lang="en-US" dirty="0" err="1"/>
              <a:t>umd</a:t>
            </a:r>
            <a:r>
              <a:rPr lang="en-US" dirty="0"/>
              <a:t>/react-dom.production.min.js"&gt;&lt;/script&gt;(both used for </a:t>
            </a:r>
            <a:r>
              <a:rPr lang="en-US" dirty="0" err="1"/>
              <a:t>reactdom</a:t>
            </a:r>
            <a:r>
              <a:rPr lang="en-US" dirty="0"/>
              <a:t>, which is the notepad main function)</a:t>
            </a:r>
          </a:p>
          <a:p>
            <a:r>
              <a:rPr lang="en-US" dirty="0"/>
              <a:t>&lt;script </a:t>
            </a:r>
            <a:r>
              <a:rPr lang="en-US" dirty="0" err="1"/>
              <a:t>src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/react/</a:t>
            </a:r>
            <a:r>
              <a:rPr lang="en-US" dirty="0" err="1"/>
              <a:t>umd</a:t>
            </a:r>
            <a:r>
              <a:rPr lang="en-US" dirty="0"/>
              <a:t>/react.production.min.js"&gt;&lt;/script&gt;</a:t>
            </a:r>
          </a:p>
          <a:p>
            <a:r>
              <a:rPr lang="en-US" dirty="0"/>
              <a:t>&lt;script </a:t>
            </a:r>
            <a:r>
              <a:rPr lang="en-US" dirty="0" err="1"/>
              <a:t>src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/react-</a:t>
            </a:r>
            <a:r>
              <a:rPr lang="en-US" dirty="0" err="1"/>
              <a:t>dom</a:t>
            </a:r>
            <a:r>
              <a:rPr lang="en-US" dirty="0"/>
              <a:t>/</a:t>
            </a:r>
            <a:r>
              <a:rPr lang="en-US" dirty="0" err="1"/>
              <a:t>umd</a:t>
            </a:r>
            <a:r>
              <a:rPr lang="en-US" dirty="0"/>
              <a:t>/react-dom.production.min.js"&gt;&lt;/script&gt; (notepad </a:t>
            </a:r>
            <a:r>
              <a:rPr lang="en-US" dirty="0" err="1"/>
              <a:t>javascript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26746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92</TotalTime>
  <Words>347</Words>
  <Application>Microsoft Office PowerPoint</Application>
  <PresentationFormat>Widescreen</PresentationFormat>
  <Paragraphs>40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Droplet</vt:lpstr>
      <vt:lpstr>SimNote Just a simple notepad</vt:lpstr>
      <vt:lpstr>網站作品動機 </vt:lpstr>
      <vt:lpstr>網站架構</vt:lpstr>
      <vt:lpstr>PowerPoint Presentation</vt:lpstr>
      <vt:lpstr>使用之技術</vt:lpstr>
      <vt:lpstr>特色</vt:lpstr>
      <vt:lpstr>PowerPoint Presentation</vt:lpstr>
      <vt:lpstr>PowerPoint Presentation</vt:lpstr>
      <vt:lpstr>Notepad External links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Nicky bustamam</dc:creator>
  <cp:lastModifiedBy>Nicky bustamam</cp:lastModifiedBy>
  <cp:revision>1</cp:revision>
  <dcterms:created xsi:type="dcterms:W3CDTF">2024-12-23T04:49:17Z</dcterms:created>
  <dcterms:modified xsi:type="dcterms:W3CDTF">2024-12-23T06:21:53Z</dcterms:modified>
</cp:coreProperties>
</file>

<file path=docProps/thumbnail.jpeg>
</file>